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7200900" cy="10333038"/>
  <p:notesSz cx="6797675" cy="9926638"/>
  <p:defaultTextStyle>
    <a:defPPr>
      <a:defRPr lang="en-US"/>
    </a:defPPr>
    <a:lvl1pPr marL="0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0920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1841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2761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03681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04602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05522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06442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07363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5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E73"/>
    <a:srgbClr val="3C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232" y="40"/>
      </p:cViewPr>
      <p:guideLst>
        <p:guide orient="horz" pos="3255"/>
        <p:guide pos="2268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3209942"/>
            <a:ext cx="6120765" cy="22149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5855389"/>
            <a:ext cx="5040630" cy="26406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0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1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3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4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5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6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7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15489" y="552532"/>
            <a:ext cx="1215152" cy="117538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0034" y="552532"/>
            <a:ext cx="3525442" cy="117538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2" y="6639934"/>
            <a:ext cx="6120765" cy="205225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2" y="4379583"/>
            <a:ext cx="6120765" cy="226035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0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184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27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036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046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055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064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073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0035" y="3214724"/>
            <a:ext cx="2370296" cy="909163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60346" y="3214724"/>
            <a:ext cx="2370296" cy="909163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6" y="413801"/>
            <a:ext cx="6480810" cy="17221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2312974"/>
            <a:ext cx="318164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20" indent="0">
              <a:buNone/>
              <a:defRPr sz="2200" b="1"/>
            </a:lvl2pPr>
            <a:lvl3pPr marL="1001841" indent="0">
              <a:buNone/>
              <a:defRPr sz="2000" b="1"/>
            </a:lvl3pPr>
            <a:lvl4pPr marL="1502761" indent="0">
              <a:buNone/>
              <a:defRPr sz="1800" b="1"/>
            </a:lvl4pPr>
            <a:lvl5pPr marL="2003681" indent="0">
              <a:buNone/>
              <a:defRPr sz="1800" b="1"/>
            </a:lvl5pPr>
            <a:lvl6pPr marL="2504602" indent="0">
              <a:buNone/>
              <a:defRPr sz="1800" b="1"/>
            </a:lvl6pPr>
            <a:lvl7pPr marL="3005522" indent="0">
              <a:buNone/>
              <a:defRPr sz="1800" b="1"/>
            </a:lvl7pPr>
            <a:lvl8pPr marL="3506442" indent="0">
              <a:buNone/>
              <a:defRPr sz="1800" b="1"/>
            </a:lvl8pPr>
            <a:lvl9pPr marL="400736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6" y="3276912"/>
            <a:ext cx="318164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57" y="2312974"/>
            <a:ext cx="318289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20" indent="0">
              <a:buNone/>
              <a:defRPr sz="2200" b="1"/>
            </a:lvl2pPr>
            <a:lvl3pPr marL="1001841" indent="0">
              <a:buNone/>
              <a:defRPr sz="2000" b="1"/>
            </a:lvl3pPr>
            <a:lvl4pPr marL="1502761" indent="0">
              <a:buNone/>
              <a:defRPr sz="1800" b="1"/>
            </a:lvl4pPr>
            <a:lvl5pPr marL="2003681" indent="0">
              <a:buNone/>
              <a:defRPr sz="1800" b="1"/>
            </a:lvl5pPr>
            <a:lvl6pPr marL="2504602" indent="0">
              <a:buNone/>
              <a:defRPr sz="1800" b="1"/>
            </a:lvl6pPr>
            <a:lvl7pPr marL="3005522" indent="0">
              <a:buNone/>
              <a:defRPr sz="1800" b="1"/>
            </a:lvl7pPr>
            <a:lvl8pPr marL="3506442" indent="0">
              <a:buNone/>
              <a:defRPr sz="1800" b="1"/>
            </a:lvl8pPr>
            <a:lvl9pPr marL="400736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57" y="3276912"/>
            <a:ext cx="318289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1409"/>
            <a:ext cx="2369047" cy="175087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4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2162285"/>
            <a:ext cx="2369047" cy="7068086"/>
          </a:xfrm>
        </p:spPr>
        <p:txBody>
          <a:bodyPr/>
          <a:lstStyle>
            <a:lvl1pPr marL="0" indent="0">
              <a:buNone/>
              <a:defRPr sz="1600"/>
            </a:lvl1pPr>
            <a:lvl2pPr marL="500920" indent="0">
              <a:buNone/>
              <a:defRPr sz="1300"/>
            </a:lvl2pPr>
            <a:lvl3pPr marL="1001841" indent="0">
              <a:buNone/>
              <a:defRPr sz="1100"/>
            </a:lvl3pPr>
            <a:lvl4pPr marL="1502761" indent="0">
              <a:buNone/>
              <a:defRPr sz="1000"/>
            </a:lvl4pPr>
            <a:lvl5pPr marL="2003681" indent="0">
              <a:buNone/>
              <a:defRPr sz="1000"/>
            </a:lvl5pPr>
            <a:lvl6pPr marL="2504602" indent="0">
              <a:buNone/>
              <a:defRPr sz="1000"/>
            </a:lvl6pPr>
            <a:lvl7pPr marL="3005522" indent="0">
              <a:buNone/>
              <a:defRPr sz="1000"/>
            </a:lvl7pPr>
            <a:lvl8pPr marL="3506442" indent="0">
              <a:buNone/>
              <a:defRPr sz="1000"/>
            </a:lvl8pPr>
            <a:lvl9pPr marL="40073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7" y="7233127"/>
            <a:ext cx="4320540" cy="8539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500920" indent="0">
              <a:buNone/>
              <a:defRPr sz="3000"/>
            </a:lvl2pPr>
            <a:lvl3pPr marL="1001841" indent="0">
              <a:buNone/>
              <a:defRPr sz="2600"/>
            </a:lvl3pPr>
            <a:lvl4pPr marL="1502761" indent="0">
              <a:buNone/>
              <a:defRPr sz="2200"/>
            </a:lvl4pPr>
            <a:lvl5pPr marL="2003681" indent="0">
              <a:buNone/>
              <a:defRPr sz="2200"/>
            </a:lvl5pPr>
            <a:lvl6pPr marL="2504602" indent="0">
              <a:buNone/>
              <a:defRPr sz="2200"/>
            </a:lvl6pPr>
            <a:lvl7pPr marL="3005522" indent="0">
              <a:buNone/>
              <a:defRPr sz="2200"/>
            </a:lvl7pPr>
            <a:lvl8pPr marL="3506442" indent="0">
              <a:buNone/>
              <a:defRPr sz="2200"/>
            </a:lvl8pPr>
            <a:lvl9pPr marL="4007363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7" y="8087039"/>
            <a:ext cx="4320540" cy="1212696"/>
          </a:xfrm>
        </p:spPr>
        <p:txBody>
          <a:bodyPr/>
          <a:lstStyle>
            <a:lvl1pPr marL="0" indent="0">
              <a:buNone/>
              <a:defRPr sz="1600"/>
            </a:lvl1pPr>
            <a:lvl2pPr marL="500920" indent="0">
              <a:buNone/>
              <a:defRPr sz="1300"/>
            </a:lvl2pPr>
            <a:lvl3pPr marL="1001841" indent="0">
              <a:buNone/>
              <a:defRPr sz="1100"/>
            </a:lvl3pPr>
            <a:lvl4pPr marL="1502761" indent="0">
              <a:buNone/>
              <a:defRPr sz="1000"/>
            </a:lvl4pPr>
            <a:lvl5pPr marL="2003681" indent="0">
              <a:buNone/>
              <a:defRPr sz="1000"/>
            </a:lvl5pPr>
            <a:lvl6pPr marL="2504602" indent="0">
              <a:buNone/>
              <a:defRPr sz="1000"/>
            </a:lvl6pPr>
            <a:lvl7pPr marL="3005522" indent="0">
              <a:buNone/>
              <a:defRPr sz="1000"/>
            </a:lvl7pPr>
            <a:lvl8pPr marL="3506442" indent="0">
              <a:buNone/>
              <a:defRPr sz="1000"/>
            </a:lvl8pPr>
            <a:lvl9pPr marL="40073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46" y="413801"/>
            <a:ext cx="6480810" cy="1722173"/>
          </a:xfrm>
          <a:prstGeom prst="rect">
            <a:avLst/>
          </a:prstGeom>
        </p:spPr>
        <p:txBody>
          <a:bodyPr vert="horz" lIns="100184" tIns="50092" rIns="100184" bIns="5009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2411044"/>
            <a:ext cx="6480810" cy="6819327"/>
          </a:xfrm>
          <a:prstGeom prst="rect">
            <a:avLst/>
          </a:prstGeom>
        </p:spPr>
        <p:txBody>
          <a:bodyPr vert="horz" lIns="100184" tIns="50092" rIns="100184" bIns="5009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46" y="9577197"/>
            <a:ext cx="1680210" cy="550138"/>
          </a:xfrm>
          <a:prstGeom prst="rect">
            <a:avLst/>
          </a:prstGeom>
        </p:spPr>
        <p:txBody>
          <a:bodyPr vert="horz" lIns="100184" tIns="50092" rIns="100184" bIns="500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A9AE7-FE3D-429B-ADC1-EE15C55185E3}" type="datetimeFigureOut">
              <a:rPr lang="en-GB" smtClean="0"/>
              <a:pPr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0308" y="9577197"/>
            <a:ext cx="2280285" cy="550138"/>
          </a:xfrm>
          <a:prstGeom prst="rect">
            <a:avLst/>
          </a:prstGeom>
        </p:spPr>
        <p:txBody>
          <a:bodyPr vert="horz" lIns="100184" tIns="50092" rIns="100184" bIns="500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0646" y="9577197"/>
            <a:ext cx="1680210" cy="550138"/>
          </a:xfrm>
          <a:prstGeom prst="rect">
            <a:avLst/>
          </a:prstGeom>
        </p:spPr>
        <p:txBody>
          <a:bodyPr vert="horz" lIns="100184" tIns="50092" rIns="100184" bIns="500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184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5690" indent="-375690" algn="l" defTabSz="1001841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3995" indent="-313075" algn="l" defTabSz="100184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300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3221" indent="-250460" algn="l" defTabSz="100184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4141" indent="-250460" algn="l" defTabSz="100184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5061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55982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56902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57822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0920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841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2761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3681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4602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5522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6442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07363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0450" y="0"/>
            <a:ext cx="7020000" cy="10296000"/>
          </a:xfrm>
          <a:prstGeom prst="rect">
            <a:avLst/>
          </a:prstGeom>
          <a:noFill/>
          <a:ln w="57150">
            <a:solidFill>
              <a:srgbClr val="411E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90450" y="12804"/>
            <a:ext cx="7020000" cy="1409299"/>
          </a:xfrm>
          <a:prstGeom prst="rect">
            <a:avLst/>
          </a:prstGeom>
          <a:solidFill>
            <a:srgbClr val="411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65620" y="24908"/>
            <a:ext cx="679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Ground Floor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Find your books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036739" y="10008528"/>
            <a:ext cx="2057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MAY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,2024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rol 4"/>
          <p:cNvSpPr>
            <a:spLocks noChangeArrowheads="1" noChangeShapeType="1"/>
          </p:cNvSpPr>
          <p:nvPr/>
        </p:nvSpPr>
        <p:spPr bwMode="auto">
          <a:xfrm>
            <a:off x="950804" y="4002325"/>
            <a:ext cx="7192218" cy="826212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Control 6"/>
          <p:cNvSpPr>
            <a:spLocks noChangeArrowheads="1" noChangeShapeType="1"/>
          </p:cNvSpPr>
          <p:nvPr/>
        </p:nvSpPr>
        <p:spPr bwMode="auto">
          <a:xfrm>
            <a:off x="919494" y="12213153"/>
            <a:ext cx="6461125" cy="39433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C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919651"/>
              </p:ext>
            </p:extLst>
          </p:nvPr>
        </p:nvGraphicFramePr>
        <p:xfrm>
          <a:off x="396094" y="5961974"/>
          <a:ext cx="6408712" cy="4046554"/>
        </p:xfrm>
        <a:graphic>
          <a:graphicData uri="http://schemas.openxmlformats.org/drawingml/2006/table">
            <a:tbl>
              <a:tblPr firstRow="1" firstCol="1" bandRow="1"/>
              <a:tblGrid>
                <a:gridCol w="669474">
                  <a:extLst>
                    <a:ext uri="{9D8B030D-6E8A-4147-A177-3AD203B41FA5}">
                      <a16:colId xmlns:a16="http://schemas.microsoft.com/office/drawing/2014/main" val="1492009608"/>
                    </a:ext>
                  </a:extLst>
                </a:gridCol>
                <a:gridCol w="995859">
                  <a:extLst>
                    <a:ext uri="{9D8B030D-6E8A-4147-A177-3AD203B41FA5}">
                      <a16:colId xmlns:a16="http://schemas.microsoft.com/office/drawing/2014/main" val="1276346698"/>
                    </a:ext>
                  </a:extLst>
                </a:gridCol>
                <a:gridCol w="278368">
                  <a:extLst>
                    <a:ext uri="{9D8B030D-6E8A-4147-A177-3AD203B41FA5}">
                      <a16:colId xmlns:a16="http://schemas.microsoft.com/office/drawing/2014/main" val="2439226004"/>
                    </a:ext>
                  </a:extLst>
                </a:gridCol>
                <a:gridCol w="1080635">
                  <a:extLst>
                    <a:ext uri="{9D8B030D-6E8A-4147-A177-3AD203B41FA5}">
                      <a16:colId xmlns:a16="http://schemas.microsoft.com/office/drawing/2014/main" val="359201145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5891747"/>
                    </a:ext>
                  </a:extLst>
                </a:gridCol>
                <a:gridCol w="1059142">
                  <a:extLst>
                    <a:ext uri="{9D8B030D-6E8A-4147-A177-3AD203B41FA5}">
                      <a16:colId xmlns:a16="http://schemas.microsoft.com/office/drawing/2014/main" val="1585715514"/>
                    </a:ext>
                  </a:extLst>
                </a:gridCol>
                <a:gridCol w="392497">
                  <a:extLst>
                    <a:ext uri="{9D8B030D-6E8A-4147-A177-3AD203B41FA5}">
                      <a16:colId xmlns:a16="http://schemas.microsoft.com/office/drawing/2014/main" val="3204356101"/>
                    </a:ext>
                  </a:extLst>
                </a:gridCol>
                <a:gridCol w="1284665">
                  <a:extLst>
                    <a:ext uri="{9D8B030D-6E8A-4147-A177-3AD203B41FA5}">
                      <a16:colId xmlns:a16="http://schemas.microsoft.com/office/drawing/2014/main" val="208286935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GB" sz="1600" b="1" kern="14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Shelf Numbers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GB" sz="1600" b="1" kern="14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Shelf Numbers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7518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004.21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just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15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301.01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302.222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701208"/>
                  </a:ext>
                </a:extLst>
              </a:tr>
              <a:tr h="337623">
                <a:tc>
                  <a:txBody>
                    <a:bodyPr/>
                    <a:lstStyle/>
                    <a:p>
                      <a:pPr marL="228600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004.21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004.6780835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302.222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465689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004.6782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005.4476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624766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005.4476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006.696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303.4823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303.6230954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711790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006.696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070.194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303.625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304.6021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243437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070.195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304.6021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305.231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819289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150.1952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305.231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305.4098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283485"/>
                  </a:ext>
                </a:extLst>
              </a:tr>
              <a:tr h="231582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150.1952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305.4098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305.56309426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73668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305.563043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305.80941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79986"/>
                  </a:ext>
                </a:extLst>
              </a:tr>
              <a:tr h="246411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155.646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305.80941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BEL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1298"/>
                  </a:ext>
                </a:extLst>
              </a:tr>
              <a:tr h="246411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155.646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158.2403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BEN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GRE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139755"/>
                  </a:ext>
                </a:extLst>
              </a:tr>
              <a:tr h="246411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158.26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GRI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47429"/>
                  </a:ext>
                </a:extLst>
              </a:tr>
              <a:tr h="246411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306.44999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932655"/>
                  </a:ext>
                </a:extLst>
              </a:tr>
              <a:tr h="274853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301.01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98414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CB29220-D1A8-4599-AE58-4E9E9007C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162" y="2479332"/>
            <a:ext cx="384081" cy="310923"/>
          </a:xfrm>
          <a:prstGeom prst="rect">
            <a:avLst/>
          </a:prstGeom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3B8C9835-D885-48CB-931A-E1BC51EEB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14" y="1422103"/>
            <a:ext cx="6048672" cy="4547117"/>
          </a:xfrm>
          <a:prstGeom prst="rect">
            <a:avLst/>
          </a:prstGeom>
          <a:noFill/>
          <a:ln w="6350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3FDD002-9296-4620-8335-EB16D3ECF9E6}"/>
              </a:ext>
            </a:extLst>
          </p:cNvPr>
          <p:cNvSpPr/>
          <p:nvPr/>
        </p:nvSpPr>
        <p:spPr>
          <a:xfrm>
            <a:off x="1275035" y="2380766"/>
            <a:ext cx="360040" cy="28803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0450" y="0"/>
            <a:ext cx="7020000" cy="10296000"/>
          </a:xfrm>
          <a:prstGeom prst="rect">
            <a:avLst/>
          </a:prstGeom>
          <a:noFill/>
          <a:ln w="57150">
            <a:solidFill>
              <a:srgbClr val="411E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90450" y="12804"/>
            <a:ext cx="7020000" cy="1409299"/>
          </a:xfrm>
          <a:prstGeom prst="rect">
            <a:avLst/>
          </a:prstGeom>
          <a:solidFill>
            <a:srgbClr val="411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8314" y="183780"/>
            <a:ext cx="679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Find your books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985014" y="9920658"/>
            <a:ext cx="2057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MAY,2024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rol 4"/>
          <p:cNvSpPr>
            <a:spLocks noChangeArrowheads="1" noChangeShapeType="1"/>
          </p:cNvSpPr>
          <p:nvPr/>
        </p:nvSpPr>
        <p:spPr bwMode="auto">
          <a:xfrm>
            <a:off x="950804" y="4002325"/>
            <a:ext cx="7192218" cy="826212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010012"/>
              </p:ext>
            </p:extLst>
          </p:nvPr>
        </p:nvGraphicFramePr>
        <p:xfrm>
          <a:off x="504106" y="1782147"/>
          <a:ext cx="6264696" cy="7990950"/>
        </p:xfrm>
        <a:graphic>
          <a:graphicData uri="http://schemas.openxmlformats.org/drawingml/2006/table">
            <a:tbl>
              <a:tblPr/>
              <a:tblGrid>
                <a:gridCol w="1466232">
                  <a:extLst>
                    <a:ext uri="{9D8B030D-6E8A-4147-A177-3AD203B41FA5}">
                      <a16:colId xmlns:a16="http://schemas.microsoft.com/office/drawing/2014/main" val="2359420683"/>
                    </a:ext>
                  </a:extLst>
                </a:gridCol>
                <a:gridCol w="521383">
                  <a:extLst>
                    <a:ext uri="{9D8B030D-6E8A-4147-A177-3AD203B41FA5}">
                      <a16:colId xmlns:a16="http://schemas.microsoft.com/office/drawing/2014/main" val="3836248772"/>
                    </a:ext>
                  </a:extLst>
                </a:gridCol>
                <a:gridCol w="1659567">
                  <a:extLst>
                    <a:ext uri="{9D8B030D-6E8A-4147-A177-3AD203B41FA5}">
                      <a16:colId xmlns:a16="http://schemas.microsoft.com/office/drawing/2014/main" val="440306513"/>
                    </a:ext>
                  </a:extLst>
                </a:gridCol>
                <a:gridCol w="2617514">
                  <a:extLst>
                    <a:ext uri="{9D8B030D-6E8A-4147-A177-3AD203B41FA5}">
                      <a16:colId xmlns:a16="http://schemas.microsoft.com/office/drawing/2014/main" val="3924172336"/>
                    </a:ext>
                  </a:extLst>
                </a:gridCol>
              </a:tblGrid>
              <a:tr h="498360">
                <a:tc gridSpan="3"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Shelf Numbers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 anchor="ctr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Floor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 anchor="ctr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857180"/>
                  </a:ext>
                </a:extLst>
              </a:tr>
              <a:tr h="454425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001                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099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Ground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842245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            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Ground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727984"/>
                  </a:ext>
                </a:extLst>
              </a:tr>
              <a:tr h="452458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                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306.44999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Ground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347970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306.45           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351.99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(1C)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601440"/>
                  </a:ext>
                </a:extLst>
              </a:tr>
              <a:tr h="471921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   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399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(1A)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675905"/>
                  </a:ext>
                </a:extLst>
              </a:tr>
              <a:tr h="404589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                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(1A)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470183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                 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(1A)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624554"/>
                  </a:ext>
                </a:extLst>
              </a:tr>
              <a:tr h="495081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              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(1A)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123314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799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(1B)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423089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(1B)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370221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810 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899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 (2B)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478686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900 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999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 (2B)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43602"/>
                  </a:ext>
                </a:extLst>
              </a:tr>
              <a:tr h="465572">
                <a:tc gridSpan="3"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Glass Cupboard Collection</a:t>
                      </a:r>
                    </a:p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OIW Collection 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Atrium – Ground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219109"/>
                  </a:ext>
                </a:extLst>
              </a:tr>
              <a:tr h="603409">
                <a:tc gridSpan="3"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Large Book Collection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 (2B) 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 the end of the main sequence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52000"/>
                  </a:ext>
                </a:extLst>
              </a:tr>
              <a:tr h="751999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Pamphlets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 (2B)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 the end of the main sequence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14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00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253</Words>
  <Application>Microsoft Office PowerPoint</Application>
  <PresentationFormat>Custom</PresentationFormat>
  <Paragraphs>182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</vt:vector>
  </TitlesOfParts>
  <Company>University of Portsmouth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Bennett</dc:creator>
  <cp:lastModifiedBy>Elizabeth Parsons</cp:lastModifiedBy>
  <cp:revision>55</cp:revision>
  <cp:lastPrinted>2019-09-16T10:49:35Z</cp:lastPrinted>
  <dcterms:created xsi:type="dcterms:W3CDTF">2014-01-07T09:13:28Z</dcterms:created>
  <dcterms:modified xsi:type="dcterms:W3CDTF">2025-04-15T17:05:44Z</dcterms:modified>
</cp:coreProperties>
</file>